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9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06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55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27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13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7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4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4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1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1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EF83FD-EAF9-4BC8-8777-7A7CBE2DA1B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98C0C9-67B5-4802-A933-A28D35A68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save your game in </a:t>
            </a:r>
            <a:r>
              <a:rPr lang="en-US" dirty="0" err="1" smtClean="0"/>
              <a:t>Stencyl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453" r="121" b="10654"/>
          <a:stretch/>
        </p:blipFill>
        <p:spPr>
          <a:xfrm>
            <a:off x="0" y="1278469"/>
            <a:ext cx="8671033" cy="5722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0"/>
            <a:ext cx="8574622" cy="127846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Go to file-&gt; Export Game-&gt;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7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24383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Click on This PC, and scroll down until you see the Learners Drive. Click on the Learners Drive and then find your name and save it to your drive.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4086" y="1710560"/>
            <a:ext cx="8760527" cy="587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2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24383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To boot up your game the next class period, go to File-&gt; Import Game. Click on your saved game and it will import it into </a:t>
            </a:r>
            <a:r>
              <a:rPr lang="en-US" sz="1800" dirty="0" err="1" smtClean="0"/>
              <a:t>Stencyl</a:t>
            </a:r>
            <a:r>
              <a:rPr lang="en-US" sz="1800" dirty="0" smtClean="0"/>
              <a:t> for you to work on. Make sure you save your game as you go. 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972" y="1802406"/>
            <a:ext cx="8198069" cy="476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84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</TotalTime>
  <Words>91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How to save your game in Stencyl</vt:lpstr>
      <vt:lpstr>Go to file-&gt; Export Game-&gt;</vt:lpstr>
      <vt:lpstr>Click on This PC, and scroll down until you see the Learners Drive. Click on the Learners Drive and then find your name and save it to your drive.</vt:lpstr>
      <vt:lpstr>To boot up your game the next class period, go to File-&gt; Import Game. Click on your saved game and it will import it into Stencyl for you to work on. Make sure you save your game as you go.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save your game in Stencyl</dc:title>
  <dc:creator>Einstein</dc:creator>
  <cp:lastModifiedBy>Einstein</cp:lastModifiedBy>
  <cp:revision>1</cp:revision>
  <dcterms:created xsi:type="dcterms:W3CDTF">2016-11-09T17:09:46Z</dcterms:created>
  <dcterms:modified xsi:type="dcterms:W3CDTF">2016-11-09T17:16:57Z</dcterms:modified>
</cp:coreProperties>
</file>